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1" autoAdjust="0"/>
  </p:normalViewPr>
  <p:slideViewPr>
    <p:cSldViewPr snapToGrid="0" snapToObjects="1">
      <p:cViewPr varScale="1">
        <p:scale>
          <a:sx n="78" d="100"/>
          <a:sy n="78" d="100"/>
        </p:scale>
        <p:origin x="1608" y="54"/>
      </p:cViewPr>
      <p:guideLst>
        <p:guide orient="horz" pos="2160"/>
        <p:guide pos="2880"/>
      </p:guideLst>
    </p:cSldViewPr>
  </p:slideViewPr>
  <p:notesTextViewPr>
    <p:cViewPr>
      <p:scale>
        <a:sx n="100" d="100"/>
        <a:sy n="100" d="100"/>
      </p:scale>
      <p:origin x="0" y="-159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7/16/2024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 9 to 12, 2025, in Montreal, QC. For more details, visit </a:t>
            </a:r>
            <a:r>
              <a:rPr lang="en-US" sz="1050" i="1" dirty="0">
                <a:cs typeface="Arial" pitchFamily="34" charset="0"/>
              </a:rPr>
              <a:t>www.AGD2025.org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$21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AGD2025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July 9-12, in Montreal, QC,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Trains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7/16/2024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gd.org/JOI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338"/>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dirty="0">
                <a:latin typeface="Calibri" pitchFamily="34" charset="0"/>
              </a:rPr>
              <a:t>Created by the AGD in partnership with Dentist’s Advantage and the AGD Foundation. </a:t>
            </a: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AGD2025</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9-12, 2025, in Montreal, QC</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www.AGD2025.org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print"/>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723900" y="1477963"/>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$21.</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First year dental students </a:t>
            </a:r>
            <a:r>
              <a:rPr lang="en-US" altLang="en-US" sz="2400" dirty="0">
                <a:latin typeface="Calibri" panose="020F0502020204030204" pitchFamily="34" charset="0"/>
                <a:cs typeface="Arial" panose="020B0604020202020204" pitchFamily="34" charset="0"/>
              </a:rPr>
              <a:t>can save 20% by purchasing a 4-year student membership.</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dirty="0">
                <a:latin typeface="Calibri" panose="020F0502020204030204" pitchFamily="34" charset="0"/>
                <a:cs typeface="Arial" panose="020B0604020202020204" pitchFamily="34" charset="0"/>
                <a:hlinkClick r:id="rId3"/>
              </a:rPr>
              <a:t>www.agd.org/JOIN</a:t>
            </a:r>
            <a:r>
              <a:rPr lang="en-US" altLang="en-US" sz="2400" dirty="0">
                <a:latin typeface="Calibri" panose="020F0502020204030204" pitchFamily="34" charset="0"/>
                <a:cs typeface="Arial" panose="020B0604020202020204" pitchFamily="34" charset="0"/>
              </a:rPr>
              <a:t> or scan the QR code below.</a:t>
            </a:r>
          </a:p>
        </p:txBody>
      </p:sp>
      <p:pic>
        <p:nvPicPr>
          <p:cNvPr id="4" name="Picture 3" descr="A qr code with a logo&#10;&#10;Description automatically generated">
            <a:extLst>
              <a:ext uri="{FF2B5EF4-FFF2-40B4-BE49-F238E27FC236}">
                <a16:creationId xmlns:a16="http://schemas.microsoft.com/office/drawing/2014/main" id="{4D4CBAF7-5F4E-3032-8787-F92767186197}"/>
              </a:ext>
            </a:extLst>
          </p:cNvPr>
          <p:cNvPicPr>
            <a:picLocks noChangeAspect="1"/>
          </p:cNvPicPr>
          <p:nvPr/>
        </p:nvPicPr>
        <p:blipFill>
          <a:blip r:embed="rId4"/>
          <a:stretch>
            <a:fillRect/>
          </a:stretch>
        </p:blipFill>
        <p:spPr>
          <a:xfrm>
            <a:off x="7006282" y="4378106"/>
            <a:ext cx="1920445" cy="1920445"/>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a:srcRect l="4025" t="20756" r="6385" b="3425"/>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a:extLst>
              <a:ext uri="{28A0092B-C50C-407E-A947-70E740481C1C}">
                <a14:useLocalDpi xmlns:a14="http://schemas.microsoft.com/office/drawing/2010/main" val="0"/>
              </a:ext>
            </a:extLst>
          </a:blip>
          <a:srcRect l="8338"/>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2023</a:t>
            </a:r>
            <a:r>
              <a:rPr lang="en-US" dirty="0">
                <a:latin typeface="Calibri"/>
              </a:rPr>
              <a:t>-</a:t>
            </a:r>
            <a:r>
              <a:rPr lang="en-US" dirty="0">
                <a:latin typeface="Calibri" pitchFamily="34" charset="0"/>
              </a:rPr>
              <a:t>2024 President: </a:t>
            </a:r>
            <a:r>
              <a:rPr lang="de-DE" dirty="0"/>
              <a:t>Merlin P. Ohmer, DDS, MAGD</a:t>
            </a:r>
            <a:endParaRPr lang="en-US" dirty="0">
              <a:latin typeface="Calibri" pitchFamily="34" charset="0"/>
            </a:endParaRPr>
          </a:p>
        </p:txBody>
      </p:sp>
      <p:pic>
        <p:nvPicPr>
          <p:cNvPr id="6" name="Picture 5" descr="A person in a suit and tie&#10;&#10;Description automatically generated">
            <a:extLst>
              <a:ext uri="{FF2B5EF4-FFF2-40B4-BE49-F238E27FC236}">
                <a16:creationId xmlns:a16="http://schemas.microsoft.com/office/drawing/2014/main" id="{5F49C895-CDF6-F67B-DC00-5604AA3FE1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81079" y="4057406"/>
            <a:ext cx="1979594" cy="163725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AGD2025, AGD’s Scientific Session</a:t>
            </a:r>
          </a:p>
          <a:p>
            <a:pPr marL="0" indent="0" eaLnBrk="1" hangingPunct="1">
              <a:spcAft>
                <a:spcPts val="1800"/>
              </a:spcAft>
            </a:pPr>
            <a:r>
              <a:rPr lang="en-US" altLang="en-US" sz="2600" b="1" dirty="0">
                <a:solidFill>
                  <a:srgbClr val="000000"/>
                </a:solidFill>
                <a:latin typeface="Calibri" panose="020F0502020204030204" pitchFamily="34" charset="0"/>
              </a:rPr>
              <a:t>    </a:t>
            </a:r>
            <a:r>
              <a:rPr lang="en-US" altLang="en-US" sz="2600" i="1" dirty="0">
                <a:solidFill>
                  <a:srgbClr val="000000"/>
                </a:solidFill>
                <a:latin typeface="Calibri" panose="020F0502020204030204" pitchFamily="34" charset="0"/>
              </a:rPr>
              <a:t>$30 for Student Members</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3650</Words>
  <Application>Microsoft Office PowerPoint</Application>
  <PresentationFormat>On-screen Show (4:3)</PresentationFormat>
  <Paragraphs>298</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29</cp:revision>
  <dcterms:created xsi:type="dcterms:W3CDTF">2017-06-12T17:05:27Z</dcterms:created>
  <dcterms:modified xsi:type="dcterms:W3CDTF">2024-07-16T19:58:40Z</dcterms:modified>
</cp:coreProperties>
</file>